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7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4/28/15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4/28/15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White Board Review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Application of Scientific Notation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958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398" y="5522544"/>
            <a:ext cx="8281021" cy="1143000"/>
          </a:xfrm>
        </p:spPr>
        <p:txBody>
          <a:bodyPr/>
          <a:lstStyle/>
          <a:p>
            <a:r>
              <a:rPr lang="en-US" sz="3600" dirty="0" smtClean="0"/>
              <a:t>Answer on your white board!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0398" y="159087"/>
            <a:ext cx="7994852" cy="4545585"/>
          </a:xfrm>
        </p:spPr>
        <p:txBody>
          <a:bodyPr>
            <a:noAutofit/>
          </a:bodyPr>
          <a:lstStyle/>
          <a:p>
            <a:r>
              <a:rPr lang="en-US" sz="4400" dirty="0" smtClean="0"/>
              <a:t>The </a:t>
            </a:r>
            <a:r>
              <a:rPr lang="en-US" sz="4400" dirty="0"/>
              <a:t>closest star to Earth is approximately 3.99 × 10</a:t>
            </a:r>
            <a:r>
              <a:rPr lang="en-US" sz="4400" baseline="30000" dirty="0"/>
              <a:t>13</a:t>
            </a:r>
            <a:r>
              <a:rPr lang="en-US" sz="4400" dirty="0"/>
              <a:t> kilometers away. When written in standard notation, how many zeros does this number contain before the decimal point? </a:t>
            </a:r>
          </a:p>
        </p:txBody>
      </p:sp>
    </p:spTree>
    <p:extLst>
      <p:ext uri="{BB962C8B-B14F-4D97-AF65-F5344CB8AC3E}">
        <p14:creationId xmlns:p14="http://schemas.microsoft.com/office/powerpoint/2010/main" val="1796620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55" y="5515168"/>
            <a:ext cx="7840776" cy="1143000"/>
          </a:xfrm>
        </p:spPr>
        <p:txBody>
          <a:bodyPr/>
          <a:lstStyle/>
          <a:p>
            <a:r>
              <a:rPr lang="en-US" sz="3600" dirty="0" smtClean="0"/>
              <a:t>Answer on your white board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055" y="302195"/>
            <a:ext cx="8424105" cy="4259369"/>
          </a:xfrm>
        </p:spPr>
        <p:txBody>
          <a:bodyPr>
            <a:noAutofit/>
          </a:bodyPr>
          <a:lstStyle/>
          <a:p>
            <a:r>
              <a:rPr lang="en-US" sz="4800" dirty="0" smtClean="0"/>
              <a:t>Suppose </a:t>
            </a:r>
            <a:r>
              <a:rPr lang="en-US" sz="4800" dirty="0"/>
              <a:t>there are 4 x 10</a:t>
            </a:r>
            <a:r>
              <a:rPr lang="en-US" sz="4800" baseline="30000" dirty="0"/>
              <a:t>5</a:t>
            </a:r>
            <a:r>
              <a:rPr lang="en-US" sz="4800" dirty="0"/>
              <a:t> trees per square mile in Wyoming. If Wyoming is </a:t>
            </a:r>
            <a:r>
              <a:rPr lang="en-US" sz="4800" dirty="0" smtClean="0"/>
              <a:t>9.7 </a:t>
            </a:r>
            <a:r>
              <a:rPr lang="en-US" sz="4800" dirty="0"/>
              <a:t>x 10</a:t>
            </a:r>
            <a:r>
              <a:rPr lang="en-US" sz="4800" baseline="30000" dirty="0"/>
              <a:t>4</a:t>
            </a:r>
            <a:r>
              <a:rPr lang="en-US" sz="4800" dirty="0"/>
              <a:t> square miles</a:t>
            </a:r>
            <a:r>
              <a:rPr lang="en-US" sz="4800" dirty="0" smtClean="0"/>
              <a:t>, about </a:t>
            </a:r>
            <a:r>
              <a:rPr lang="en-US" sz="4800" dirty="0"/>
              <a:t>how many trees are </a:t>
            </a:r>
            <a:r>
              <a:rPr lang="en-US" sz="4800" dirty="0" smtClean="0"/>
              <a:t>in the </a:t>
            </a:r>
            <a:r>
              <a:rPr lang="en-US" sz="4800" dirty="0"/>
              <a:t>state of Wyoming?</a:t>
            </a:r>
          </a:p>
        </p:txBody>
      </p:sp>
    </p:spTree>
    <p:extLst>
      <p:ext uri="{BB962C8B-B14F-4D97-AF65-F5344CB8AC3E}">
        <p14:creationId xmlns:p14="http://schemas.microsoft.com/office/powerpoint/2010/main" val="4065326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835" y="5338146"/>
            <a:ext cx="7477848" cy="1143000"/>
          </a:xfrm>
        </p:spPr>
        <p:txBody>
          <a:bodyPr/>
          <a:lstStyle/>
          <a:p>
            <a:r>
              <a:rPr lang="en-US" sz="3600" dirty="0" smtClean="0"/>
              <a:t>Answer on your white board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30835" y="141200"/>
            <a:ext cx="8640409" cy="4957020"/>
          </a:xfrm>
        </p:spPr>
        <p:txBody>
          <a:bodyPr>
            <a:noAutofit/>
          </a:bodyPr>
          <a:lstStyle/>
          <a:p>
            <a:r>
              <a:rPr lang="en-US" sz="4000" dirty="0"/>
              <a:t>The diameter of a carbon atom is about 1.0 x 10</a:t>
            </a:r>
            <a:r>
              <a:rPr lang="en-US" sz="4000" baseline="30000" dirty="0"/>
              <a:t>–10</a:t>
            </a:r>
            <a:r>
              <a:rPr lang="en-US" sz="4000" dirty="0"/>
              <a:t> meters. The diameter of a hydrogen atom is about 5.3 x 10</a:t>
            </a:r>
            <a:r>
              <a:rPr lang="en-US" sz="4000" baseline="30000" dirty="0"/>
              <a:t>–11</a:t>
            </a:r>
            <a:r>
              <a:rPr lang="en-US" sz="4000" dirty="0"/>
              <a:t> meters. About how many times larger is the diameter of the carbon atom than the diameter of the hydrogen atom?</a:t>
            </a:r>
          </a:p>
        </p:txBody>
      </p:sp>
    </p:spTree>
    <p:extLst>
      <p:ext uri="{BB962C8B-B14F-4D97-AF65-F5344CB8AC3E}">
        <p14:creationId xmlns:p14="http://schemas.microsoft.com/office/powerpoint/2010/main" val="2241786806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Slipstream.thmx</Template>
  <TotalTime>5</TotalTime>
  <Words>137</Words>
  <Application>Microsoft Macintosh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Slipstream</vt:lpstr>
      <vt:lpstr>Application of Scientific Notation</vt:lpstr>
      <vt:lpstr>Answer on your white board!</vt:lpstr>
      <vt:lpstr>Answer on your white board</vt:lpstr>
      <vt:lpstr>Answer on your white board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of Scientific Notation</dc:title>
  <dc:creator>Samantha Oldham</dc:creator>
  <cp:lastModifiedBy>Samantha Oldham</cp:lastModifiedBy>
  <cp:revision>2</cp:revision>
  <dcterms:created xsi:type="dcterms:W3CDTF">2015-04-28T12:05:04Z</dcterms:created>
  <dcterms:modified xsi:type="dcterms:W3CDTF">2015-04-28T12:10:41Z</dcterms:modified>
</cp:coreProperties>
</file>