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Presidencies: Washington to Adams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America Textbook</a:t>
            </a:r>
          </a:p>
          <a:p>
            <a:r>
              <a:rPr lang="en-US" dirty="0" smtClean="0"/>
              <a:t>Pgs. 282 - 301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73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562231"/>
            <a:ext cx="11029616" cy="988332"/>
          </a:xfrm>
        </p:spPr>
        <p:txBody>
          <a:bodyPr>
            <a:normAutofit/>
          </a:bodyPr>
          <a:lstStyle/>
          <a:p>
            <a:r>
              <a:rPr lang="en-US" dirty="0" smtClean="0"/>
              <a:t>9. </a:t>
            </a:r>
            <a:r>
              <a:rPr lang="en-US" dirty="0"/>
              <a:t>What were Washington's chief accomplishments</a:t>
            </a:r>
            <a:r>
              <a:rPr lang="en-US" dirty="0" smtClean="0"/>
              <a:t>? (297)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034863"/>
            <a:ext cx="5422390" cy="464927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1) The U.S. had a functioning federal government</a:t>
            </a:r>
          </a:p>
          <a:p>
            <a:r>
              <a:rPr lang="en-US" sz="3000" dirty="0" smtClean="0"/>
              <a:t>2) The economy was improving</a:t>
            </a:r>
          </a:p>
          <a:p>
            <a:r>
              <a:rPr lang="en-US" sz="3000" dirty="0" smtClean="0"/>
              <a:t>3) Washington avoided war</a:t>
            </a:r>
          </a:p>
          <a:p>
            <a:r>
              <a:rPr lang="en-US" sz="3000" dirty="0" smtClean="0"/>
              <a:t>4)The British had been forced to leave their forts in the Northwest Territory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48" y="2218409"/>
            <a:ext cx="4970127" cy="3727595"/>
          </a:xfrm>
        </p:spPr>
      </p:pic>
    </p:spTree>
    <p:extLst>
      <p:ext uri="{BB962C8B-B14F-4D97-AF65-F5344CB8AC3E}">
        <p14:creationId xmlns:p14="http://schemas.microsoft.com/office/powerpoint/2010/main" val="612366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562231"/>
            <a:ext cx="11029616" cy="988332"/>
          </a:xfrm>
        </p:spPr>
        <p:txBody>
          <a:bodyPr>
            <a:normAutofit/>
          </a:bodyPr>
          <a:lstStyle/>
          <a:p>
            <a:r>
              <a:rPr lang="en-US" dirty="0" smtClean="0"/>
              <a:t>10. </a:t>
            </a:r>
            <a:r>
              <a:rPr lang="en-US" dirty="0"/>
              <a:t>How did Adams settle differences with France</a:t>
            </a:r>
            <a:r>
              <a:rPr lang="en-US" dirty="0" smtClean="0"/>
              <a:t>? (pg. 299)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312" y="2034864"/>
            <a:ext cx="5214299" cy="464927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When the XYZ Affair caused war fever (and an undeclared naval war with France), Adams sent a new mission to France.</a:t>
            </a:r>
          </a:p>
          <a:p>
            <a:r>
              <a:rPr lang="en-US" sz="3000" dirty="0" smtClean="0"/>
              <a:t>France was busy with a war in Europe, so they agreed to stop seizing American ships.</a:t>
            </a:r>
          </a:p>
        </p:txBody>
      </p:sp>
      <p:pic>
        <p:nvPicPr>
          <p:cNvPr id="9218" name="Picture 2" descr="http://sbt.blob.core.windows.net/storyboards/ms_ttss/the-xyz-affai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858" y="2034864"/>
            <a:ext cx="6600645" cy="450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32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562231"/>
            <a:ext cx="11029616" cy="988332"/>
          </a:xfrm>
        </p:spPr>
        <p:txBody>
          <a:bodyPr>
            <a:normAutofit/>
          </a:bodyPr>
          <a:lstStyle/>
          <a:p>
            <a:r>
              <a:rPr lang="en-US" dirty="0" smtClean="0"/>
              <a:t>11. </a:t>
            </a:r>
            <a:r>
              <a:rPr lang="en-US" dirty="0"/>
              <a:t>What did the Alien and Sedition Acts do</a:t>
            </a:r>
            <a:r>
              <a:rPr lang="en-US" dirty="0" smtClean="0"/>
              <a:t>? (pg. 300)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034863"/>
            <a:ext cx="5422390" cy="464927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Alien Act: increased the time from 5 to 14 years for an immigrant to become a U.S. citizen.</a:t>
            </a:r>
          </a:p>
          <a:p>
            <a:r>
              <a:rPr lang="en-US" sz="3000" dirty="0" smtClean="0"/>
              <a:t>The Sedition Act: limited free speech by making it a crime for anyone to write/say anything insulting about the President, Congress, or the government.</a:t>
            </a:r>
          </a:p>
        </p:txBody>
      </p:sp>
      <p:pic>
        <p:nvPicPr>
          <p:cNvPr id="10242" name="Picture 2" descr="https://funnytimes.com/wp-content/uploads/2013/01/13587392927765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583" y="2528860"/>
            <a:ext cx="6188417" cy="347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892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562231"/>
            <a:ext cx="11029616" cy="988332"/>
          </a:xfrm>
        </p:spPr>
        <p:txBody>
          <a:bodyPr>
            <a:normAutofit/>
          </a:bodyPr>
          <a:lstStyle/>
          <a:p>
            <a:r>
              <a:rPr lang="en-US" dirty="0" smtClean="0"/>
              <a:t>12. </a:t>
            </a:r>
            <a:r>
              <a:rPr lang="en-US" dirty="0"/>
              <a:t>Why did the issue of states' rights arise at this time</a:t>
            </a:r>
            <a:r>
              <a:rPr lang="en-US" dirty="0" smtClean="0"/>
              <a:t>? (pg. 301)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034863"/>
            <a:ext cx="5422390" cy="464927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It was not clearly established that the Supreme Court could declare a law as unconstitutional, so people turned to the states. </a:t>
            </a:r>
          </a:p>
          <a:p>
            <a:r>
              <a:rPr lang="en-US" sz="3000" dirty="0" smtClean="0"/>
              <a:t>Republicans were angry about the Alien and Sedition Acts and asked the states to declare the laws as unconstitutional.</a:t>
            </a:r>
          </a:p>
        </p:txBody>
      </p:sp>
      <p:pic>
        <p:nvPicPr>
          <p:cNvPr id="11266" name="Picture 2" descr="https://www.certell.org/wp-content/uploads/2017/09/quit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025" y="2392574"/>
            <a:ext cx="3344342" cy="38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733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652384"/>
            <a:ext cx="11029616" cy="988332"/>
          </a:xfrm>
        </p:spPr>
        <p:txBody>
          <a:bodyPr>
            <a:normAutofit/>
          </a:bodyPr>
          <a:lstStyle/>
          <a:p>
            <a:r>
              <a:rPr lang="en-US" dirty="0" smtClean="0"/>
              <a:t>1. Why </a:t>
            </a:r>
            <a:r>
              <a:rPr lang="en-US" dirty="0"/>
              <a:t>was there such a large public debt? What was the main form of debt and who invested in them</a:t>
            </a:r>
            <a:r>
              <a:rPr lang="en-US" dirty="0" smtClean="0"/>
              <a:t>? (pg. 284)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American Revolution left the nation deeply in debt ($52 million)</a:t>
            </a:r>
          </a:p>
          <a:p>
            <a:r>
              <a:rPr lang="en-US" sz="3200" dirty="0" smtClean="0"/>
              <a:t>The debt was mainly from war bonds that were sold to Americans and foreigners.</a:t>
            </a:r>
            <a:endParaRPr lang="en-US" sz="3200" dirty="0"/>
          </a:p>
        </p:txBody>
      </p:sp>
      <p:pic>
        <p:nvPicPr>
          <p:cNvPr id="1026" name="Picture 2" descr="http://slideplayer.com/slide/1734320/7/images/12/The+new+government+was+not+collecting+enough+money+to+repay+its+debt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1" t="15971" r="4816" b="6766"/>
          <a:stretch/>
        </p:blipFill>
        <p:spPr bwMode="auto">
          <a:xfrm>
            <a:off x="6851562" y="2335310"/>
            <a:ext cx="4121238" cy="410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21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691020"/>
            <a:ext cx="11029616" cy="988332"/>
          </a:xfrm>
        </p:spPr>
        <p:txBody>
          <a:bodyPr>
            <a:normAutofit/>
          </a:bodyPr>
          <a:lstStyle/>
          <a:p>
            <a:r>
              <a:rPr lang="en-US" dirty="0" smtClean="0"/>
              <a:t>2. How </a:t>
            </a:r>
            <a:r>
              <a:rPr lang="en-US" dirty="0"/>
              <a:t>did Congress respond to Hamilton's plan</a:t>
            </a:r>
            <a:r>
              <a:rPr lang="en-US" dirty="0" smtClean="0"/>
              <a:t>? (Pg. 285-286)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034863"/>
            <a:ext cx="5422390" cy="464927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1) The South had to help pay the national debt, but would gain the nation’s capitol.</a:t>
            </a:r>
          </a:p>
          <a:p>
            <a:r>
              <a:rPr lang="en-US" sz="3200" dirty="0" smtClean="0"/>
              <a:t>2) Congress established a national bank.</a:t>
            </a:r>
          </a:p>
          <a:p>
            <a:r>
              <a:rPr lang="en-US" sz="3200" dirty="0" smtClean="0"/>
              <a:t>3)Congress declined the high tariff because it only benefited the Northern states.</a:t>
            </a:r>
            <a:endParaRPr lang="en-US" sz="3200" dirty="0"/>
          </a:p>
        </p:txBody>
      </p:sp>
      <p:pic>
        <p:nvPicPr>
          <p:cNvPr id="2050" name="Picture 2" descr="http://bkushistory.pbworks.com/f/1467380197/droppedImage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4" y="2788276"/>
            <a:ext cx="5787721" cy="349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2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84958"/>
            <a:ext cx="11029616" cy="988332"/>
          </a:xfrm>
        </p:spPr>
        <p:txBody>
          <a:bodyPr>
            <a:normAutofit/>
          </a:bodyPr>
          <a:lstStyle/>
          <a:p>
            <a:r>
              <a:rPr lang="en-US" dirty="0" smtClean="0"/>
              <a:t>3. What </a:t>
            </a:r>
            <a:r>
              <a:rPr lang="en-US" dirty="0"/>
              <a:t>was the cause of the Whiskey Rebellion</a:t>
            </a:r>
            <a:r>
              <a:rPr lang="en-US" dirty="0" smtClean="0"/>
              <a:t>? (pg. 287)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034863"/>
            <a:ext cx="5422390" cy="46492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Congress taxed whiskey to raise money for the national debt.</a:t>
            </a:r>
          </a:p>
          <a:p>
            <a:r>
              <a:rPr lang="en-US" sz="3200" dirty="0" smtClean="0"/>
              <a:t>Farmers were furious because they made extra money by selling whiskey from their surplus corn crop.</a:t>
            </a:r>
            <a:endParaRPr lang="en-US" sz="3200" dirty="0"/>
          </a:p>
        </p:txBody>
      </p:sp>
      <p:pic>
        <p:nvPicPr>
          <p:cNvPr id="3074" name="Picture 2" descr="http://1.bp.blogspot.com/-ILUWqpGnYig/Tx7dl0KZ9mI/AAAAAAAABmY/7AUpdjPgAa0/s1600/Cartoon_4_Whiskey_Rebellion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6" r="2956" b="4285"/>
          <a:stretch/>
        </p:blipFill>
        <p:spPr bwMode="auto">
          <a:xfrm>
            <a:off x="6619741" y="2278779"/>
            <a:ext cx="4964282" cy="378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579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562231"/>
            <a:ext cx="11029616" cy="988332"/>
          </a:xfrm>
        </p:spPr>
        <p:txBody>
          <a:bodyPr>
            <a:normAutofit/>
          </a:bodyPr>
          <a:lstStyle/>
          <a:p>
            <a:r>
              <a:rPr lang="en-US" dirty="0" smtClean="0"/>
              <a:t>4. Why </a:t>
            </a:r>
            <a:r>
              <a:rPr lang="en-US" dirty="0"/>
              <a:t>did many of the nation's leaders dislike political parties</a:t>
            </a:r>
            <a:r>
              <a:rPr lang="en-US" dirty="0" smtClean="0"/>
              <a:t>? (pg. 290)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034863"/>
            <a:ext cx="5422390" cy="46492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National leaders considered political parties to be selfish and had the ability to spark mobs and chaos.</a:t>
            </a:r>
            <a:endParaRPr lang="en-US" sz="3200" dirty="0"/>
          </a:p>
        </p:txBody>
      </p:sp>
      <p:pic>
        <p:nvPicPr>
          <p:cNvPr id="4098" name="Picture 2" descr="https://memegenerator.net/img/instances/72670437/no-political-parties-how-hard-is-tha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439" y="2201505"/>
            <a:ext cx="4354255" cy="435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62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562231"/>
            <a:ext cx="11029616" cy="988332"/>
          </a:xfrm>
        </p:spPr>
        <p:txBody>
          <a:bodyPr>
            <a:normAutofit/>
          </a:bodyPr>
          <a:lstStyle/>
          <a:p>
            <a:r>
              <a:rPr lang="en-US" dirty="0" smtClean="0"/>
              <a:t>5. </a:t>
            </a:r>
            <a:r>
              <a:rPr lang="en-US" dirty="0"/>
              <a:t>How did Federalists and Republican's differ</a:t>
            </a:r>
            <a:r>
              <a:rPr lang="en-US" dirty="0" smtClean="0"/>
              <a:t>? (pg.291)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034863"/>
            <a:ext cx="5422390" cy="4649272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Republicans:</a:t>
            </a:r>
          </a:p>
          <a:p>
            <a:pPr lvl="1"/>
            <a:r>
              <a:rPr lang="en-US" sz="2400" dirty="0" smtClean="0"/>
              <a:t>Favored strong state governments where the people lead</a:t>
            </a:r>
          </a:p>
          <a:p>
            <a:pPr lvl="1"/>
            <a:r>
              <a:rPr lang="en-US" sz="2400" dirty="0" smtClean="0"/>
              <a:t>Favored strict interpretation of the Constitution</a:t>
            </a:r>
          </a:p>
          <a:p>
            <a:r>
              <a:rPr lang="en-US" sz="3200" dirty="0" smtClean="0"/>
              <a:t>Federalists:</a:t>
            </a:r>
          </a:p>
          <a:p>
            <a:pPr lvl="1"/>
            <a:r>
              <a:rPr lang="en-US" sz="2400" dirty="0" smtClean="0"/>
              <a:t>Favored a strong, central government with wealthy, educated leaders</a:t>
            </a:r>
          </a:p>
          <a:p>
            <a:pPr lvl="1"/>
            <a:r>
              <a:rPr lang="en-US" sz="2400" dirty="0" smtClean="0"/>
              <a:t>Favored a loose interpretation of the Constitution</a:t>
            </a:r>
            <a:endParaRPr lang="en-US" sz="2400" dirty="0"/>
          </a:p>
        </p:txBody>
      </p:sp>
      <p:pic>
        <p:nvPicPr>
          <p:cNvPr id="5122" name="Picture 2" descr="http://mrsnickelsushistory.weebly.com/uploads/1/3/3/9/13392397/9267536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848" y="2137893"/>
            <a:ext cx="5703484" cy="413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07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562231"/>
            <a:ext cx="11029616" cy="988332"/>
          </a:xfrm>
        </p:spPr>
        <p:txBody>
          <a:bodyPr>
            <a:normAutofit/>
          </a:bodyPr>
          <a:lstStyle/>
          <a:p>
            <a:r>
              <a:rPr lang="en-US" dirty="0" smtClean="0"/>
              <a:t>6. Which </a:t>
            </a:r>
            <a:r>
              <a:rPr lang="en-US" dirty="0"/>
              <a:t>party won the presidency in 1796</a:t>
            </a:r>
            <a:r>
              <a:rPr lang="en-US" dirty="0" smtClean="0"/>
              <a:t>? (pg.293)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034863"/>
            <a:ext cx="5422390" cy="464927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Federalist Party won the election with the nomination of John Adams.</a:t>
            </a:r>
            <a:endParaRPr lang="en-US" sz="3000" dirty="0"/>
          </a:p>
        </p:txBody>
      </p:sp>
      <p:pic>
        <p:nvPicPr>
          <p:cNvPr id="6146" name="Picture 2" descr="https://img.haikudeck.com/mi/9CDB216B-8696-4DB8-8368-25AA0F63CB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07" y="2188626"/>
            <a:ext cx="5683538" cy="407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75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691019"/>
            <a:ext cx="11029616" cy="988332"/>
          </a:xfrm>
        </p:spPr>
        <p:txBody>
          <a:bodyPr>
            <a:normAutofit/>
          </a:bodyPr>
          <a:lstStyle/>
          <a:p>
            <a:r>
              <a:rPr lang="en-US" dirty="0" smtClean="0"/>
              <a:t>7. </a:t>
            </a:r>
            <a:r>
              <a:rPr lang="en-US" dirty="0"/>
              <a:t>How were the conflicting claims of settlers and Native American's resolved</a:t>
            </a:r>
            <a:r>
              <a:rPr lang="en-US" dirty="0" smtClean="0"/>
              <a:t>? (pg. 294-295)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034863"/>
            <a:ext cx="5422390" cy="4649272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The national government forced Native Americans in Kentucky and Tennessee to sell their lands.</a:t>
            </a:r>
          </a:p>
          <a:p>
            <a:r>
              <a:rPr lang="en-US" sz="3000" dirty="0" smtClean="0"/>
              <a:t>Several battles were fought and lost before the U.S. could gain Ohio.</a:t>
            </a:r>
          </a:p>
          <a:p>
            <a:r>
              <a:rPr lang="en-US" sz="3000" dirty="0" smtClean="0"/>
              <a:t>In 1795, both sides signed the Treaty of Greenville in which Natives gave up most of modern-day Ohio.</a:t>
            </a:r>
            <a:endParaRPr lang="en-US" sz="3000" dirty="0"/>
          </a:p>
        </p:txBody>
      </p:sp>
      <p:pic>
        <p:nvPicPr>
          <p:cNvPr id="7170" name="Picture 2" descr="http://touringohio.com/history/art/greenville-treat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583" y="2034863"/>
            <a:ext cx="47625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thumb/3/39/Greenville_Treaty_Line_Map.png/220px-Greenville_Treaty_Line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473" y="3940934"/>
            <a:ext cx="2095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630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562231"/>
            <a:ext cx="11029616" cy="988332"/>
          </a:xfrm>
        </p:spPr>
        <p:txBody>
          <a:bodyPr>
            <a:normAutofit/>
          </a:bodyPr>
          <a:lstStyle/>
          <a:p>
            <a:r>
              <a:rPr lang="en-US" dirty="0" smtClean="0"/>
              <a:t>8. </a:t>
            </a:r>
            <a:r>
              <a:rPr lang="en-US" dirty="0"/>
              <a:t>How did Americans react to the Jay Treaty</a:t>
            </a:r>
            <a:r>
              <a:rPr lang="en-US" dirty="0" smtClean="0"/>
              <a:t>? (pg. 296)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034863"/>
            <a:ext cx="5422390" cy="464927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Republicans were angered that Britain didn’t recognize the U.S.’s right to trade with France and that Britain refused to cease impressment of U.S. sailors.</a:t>
            </a:r>
          </a:p>
        </p:txBody>
      </p:sp>
      <p:pic>
        <p:nvPicPr>
          <p:cNvPr id="8194" name="Picture 2" descr="https://image.slidesharecdn.com/washingtondaytwo-131213115020-phpapp02/95/washington-day-two-11-638.jpg?cb=13869355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838" y="2188627"/>
            <a:ext cx="5284444" cy="396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97415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96</TotalTime>
  <Words>621</Words>
  <Application>Microsoft Office PowerPoint</Application>
  <PresentationFormat>Widescreen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Gill Sans MT</vt:lpstr>
      <vt:lpstr>Wingdings 2</vt:lpstr>
      <vt:lpstr>Dividend</vt:lpstr>
      <vt:lpstr>Presidencies: Washington to Adams</vt:lpstr>
      <vt:lpstr>1. Why was there such a large public debt? What was the main form of debt and who invested in them? (pg. 284)</vt:lpstr>
      <vt:lpstr>2. How did Congress respond to Hamilton's plan? (Pg. 285-286)</vt:lpstr>
      <vt:lpstr>3. What was the cause of the Whiskey Rebellion? (pg. 287)</vt:lpstr>
      <vt:lpstr>4. Why did many of the nation's leaders dislike political parties? (pg. 290)</vt:lpstr>
      <vt:lpstr>5. How did Federalists and Republican's differ? (pg.291)</vt:lpstr>
      <vt:lpstr>6. Which party won the presidency in 1796? (pg.293)</vt:lpstr>
      <vt:lpstr>7. How were the conflicting claims of settlers and Native American's resolved? (pg. 294-295)</vt:lpstr>
      <vt:lpstr>8. How did Americans react to the Jay Treaty? (pg. 296)</vt:lpstr>
      <vt:lpstr>9. What were Washington's chief accomplishments? (297)</vt:lpstr>
      <vt:lpstr>10. How did Adams settle differences with France? (pg. 299)</vt:lpstr>
      <vt:lpstr>11. What did the Alien and Sedition Acts do? (pg. 300)</vt:lpstr>
      <vt:lpstr>12. Why did the issue of states' rights arise at this time? (pg. 301)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Presidencies: Washington to Adams</dc:title>
  <dc:creator>Kathryn Aguiar</dc:creator>
  <cp:lastModifiedBy>Kathryn Aguiar</cp:lastModifiedBy>
  <cp:revision>9</cp:revision>
  <dcterms:created xsi:type="dcterms:W3CDTF">2017-11-28T11:51:05Z</dcterms:created>
  <dcterms:modified xsi:type="dcterms:W3CDTF">2017-11-28T14:52:08Z</dcterms:modified>
</cp:coreProperties>
</file>