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AD8B-02AD-4049-93ED-524527EA8309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11C3-AEFA-49C7-A9A7-6008D413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7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AD8B-02AD-4049-93ED-524527EA8309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11C3-AEFA-49C7-A9A7-6008D413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58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AD8B-02AD-4049-93ED-524527EA8309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11C3-AEFA-49C7-A9A7-6008D413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12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AD8B-02AD-4049-93ED-524527EA8309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11C3-AEFA-49C7-A9A7-6008D413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4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AD8B-02AD-4049-93ED-524527EA8309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11C3-AEFA-49C7-A9A7-6008D413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AD8B-02AD-4049-93ED-524527EA8309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11C3-AEFA-49C7-A9A7-6008D413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3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AD8B-02AD-4049-93ED-524527EA8309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11C3-AEFA-49C7-A9A7-6008D413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6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AD8B-02AD-4049-93ED-524527EA8309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11C3-AEFA-49C7-A9A7-6008D413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7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AD8B-02AD-4049-93ED-524527EA8309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11C3-AEFA-49C7-A9A7-6008D413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06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AD8B-02AD-4049-93ED-524527EA8309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11C3-AEFA-49C7-A9A7-6008D413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7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AD8B-02AD-4049-93ED-524527EA8309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511C3-AEFA-49C7-A9A7-6008D413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9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7AD8B-02AD-4049-93ED-524527EA8309}" type="datetimeFigureOut">
              <a:rPr lang="en-US" smtClean="0"/>
              <a:t>7/19/2016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511C3-AEFA-49C7-A9A7-6008D413E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7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939206"/>
              </p:ext>
            </p:extLst>
          </p:nvPr>
        </p:nvGraphicFramePr>
        <p:xfrm>
          <a:off x="412125" y="450759"/>
          <a:ext cx="11281892" cy="62076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7196"/>
                <a:gridCol w="780508"/>
                <a:gridCol w="1135284"/>
                <a:gridCol w="1310308"/>
                <a:gridCol w="2018284"/>
                <a:gridCol w="1513713"/>
                <a:gridCol w="3246599"/>
              </a:tblGrid>
              <a:tr h="14606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Explorer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Year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Country They Sailed For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Where They Were Headed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Where They Landed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Why They Went (God, Gold, Glory)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What was their trip’s result?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606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Columbus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1492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Spain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China / India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San Salvador (Caribbean)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Gold (spices) and Glory (new way to Asia)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Tragic - killed many natives Good - first to document the Americas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9546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Vespucci (Amerigo)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1503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Spain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A “New World”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South America and the Caribbean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Glory (to find “new land”)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The “new” land was named after him.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909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Balboa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1513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Spain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The Pacific Ocean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Panama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Glory (to find the “vast ocean” they heard about)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First European to see the Pacific Ocean and claimed all the land the Pacific Ocean touched for Spain. He used Natives as slaves to build ships in the Pacific Ocean.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091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907903"/>
              </p:ext>
            </p:extLst>
          </p:nvPr>
        </p:nvGraphicFramePr>
        <p:xfrm>
          <a:off x="360609" y="347730"/>
          <a:ext cx="11462196" cy="6284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7608"/>
                <a:gridCol w="792982"/>
                <a:gridCol w="1153428"/>
                <a:gridCol w="1331249"/>
                <a:gridCol w="2050540"/>
                <a:gridCol w="1537904"/>
                <a:gridCol w="3298485"/>
              </a:tblGrid>
              <a:tr h="10474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Cortes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1519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Spain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Mexico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Mexico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Gold and Glory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Destroyed Aztecs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949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De Narvaez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1528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Spain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Florida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Florida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Gold and Glory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First European to document Florida. He was cruel because he killed Natives and stole their food.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949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De Vaca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1528- 1536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Spain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Florida / Texas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Florida / Texas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Gold and God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He lived eight years with Natives and would be the first to protest the Spanish treatment of Natives.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474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Pizarro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1532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Spain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South America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Peru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Gold and Glory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Conquered Inca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2188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442405"/>
              </p:ext>
            </p:extLst>
          </p:nvPr>
        </p:nvGraphicFramePr>
        <p:xfrm>
          <a:off x="412123" y="296214"/>
          <a:ext cx="11243256" cy="6194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2821"/>
                <a:gridCol w="777835"/>
                <a:gridCol w="1131397"/>
                <a:gridCol w="1305821"/>
                <a:gridCol w="2011372"/>
                <a:gridCol w="1508529"/>
                <a:gridCol w="3235481"/>
              </a:tblGrid>
              <a:tr h="14060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De Soto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1539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Spain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Florida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Florida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Gold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First European to cross the Mississippi River. He attacked Native tribes and was eventually killed by them.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</a:tr>
              <a:tr h="140843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Coronado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1540- 1542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Spain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Seven Cities of Gold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Rode on horseback to Arizona, New Mexico, Texas, and Oklahoma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Gold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Brought horses to the plains’ tribes, documented the Grand Canyon, but killed and conquered many Native tribes while looking for gold.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</a:tr>
              <a:tr h="1690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Da Gama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1497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Portugal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India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India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Gold (spices)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Found an all water route to Asia around the tip of Africa, and started trade with India. He made enemies in Middle East by forcing India to trade with him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</a:tr>
              <a:tr h="16901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Magellan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1519- 1522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Portugal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Moluccas (The Spice Islands in the Philippines)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Reached the Philippines, and sailed around the world.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God and Gold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First to sail around the world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5628" marR="5562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377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700596"/>
              </p:ext>
            </p:extLst>
          </p:nvPr>
        </p:nvGraphicFramePr>
        <p:xfrm>
          <a:off x="257577" y="347729"/>
          <a:ext cx="11513712" cy="6194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3819"/>
                <a:gridCol w="678964"/>
                <a:gridCol w="1041077"/>
                <a:gridCol w="1403191"/>
                <a:gridCol w="1931273"/>
                <a:gridCol w="1448456"/>
                <a:gridCol w="3756932"/>
              </a:tblGrid>
              <a:tr h="19358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Cabot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1497- 1498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England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Asia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Newfoundland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Gold (spices) and Glory (quicker northern route)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Failed to find a Northwest passage to Asia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230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Drake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1577- 1580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England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Peru / The Pacific Ocean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Circumnavigated the Globe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Gold and Glory (to attack Spanish ships and towns)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Second person to sail around the world and stole from Spanish ships and towns in the Caribbean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358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Hudson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1610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England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China / India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The Hudson Bay (Northern Canada)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Gold and Glory (to find a northwest passage)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Documented Canada, parts of New York, and the Hudson Bay.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06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470039"/>
              </p:ext>
            </p:extLst>
          </p:nvPr>
        </p:nvGraphicFramePr>
        <p:xfrm>
          <a:off x="321973" y="373488"/>
          <a:ext cx="11462195" cy="62333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8210"/>
                <a:gridCol w="675925"/>
                <a:gridCol w="1036419"/>
                <a:gridCol w="1396912"/>
                <a:gridCol w="1922632"/>
                <a:gridCol w="1441975"/>
                <a:gridCol w="3740122"/>
              </a:tblGrid>
              <a:tr h="19179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Cartier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1524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France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China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North America (New Brunswick and Newfoundland)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Gold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Claimed Canada for France and started the French trade with the Natives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4384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Champlain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1608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France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Canada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Canada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Gold and God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Established Quebec as a trading center, and documented Lake Champlain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769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LaSalle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1679- 1684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France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Mississippi River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Canada / Mississippi River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>
                          <a:effectLst/>
                          <a:latin typeface="Calisto MT" panose="02040603050505030304" pitchFamily="18" charset="0"/>
                        </a:rPr>
                        <a:t>To discover if the Mississippi led to Pacific Ocean and Asia. </a:t>
                      </a:r>
                      <a:endParaRPr lang="en-US" sz="180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800" dirty="0">
                          <a:effectLst/>
                          <a:latin typeface="Calisto MT" panose="02040603050505030304" pitchFamily="18" charset="0"/>
                        </a:rPr>
                        <a:t>He claimed the Mississippi River and everything it touched for France. This became known as the Louisiana Territory </a:t>
                      </a:r>
                      <a:endParaRPr lang="en-US" sz="1800" dirty="0">
                        <a:effectLst/>
                        <a:latin typeface="Calisto MT" panose="020406030505050303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361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557</Words>
  <Application>Microsoft Office PowerPoint</Application>
  <PresentationFormat>Widescreen</PresentationFormat>
  <Paragraphs>126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Mincho</vt:lpstr>
      <vt:lpstr>Arial</vt:lpstr>
      <vt:lpstr>Calibri</vt:lpstr>
      <vt:lpstr>Calibri Light</vt:lpstr>
      <vt:lpstr>Calisto MT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Nash</dc:creator>
  <cp:lastModifiedBy>Angelina Jennings</cp:lastModifiedBy>
  <cp:revision>1</cp:revision>
  <dcterms:created xsi:type="dcterms:W3CDTF">2016-07-19T11:35:14Z</dcterms:created>
  <dcterms:modified xsi:type="dcterms:W3CDTF">2016-07-19T13:30:01Z</dcterms:modified>
</cp:coreProperties>
</file>